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genesis-samara.ru/the_road_is_kind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loud.mail.ru/public/4v5i/D7FxEayt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153"/>
            <a:ext cx="8892480" cy="660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6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>А закончить наш Урок Добра хочется стихотворением Екатерины Андреевой: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Подумайте </a:t>
            </a:r>
            <a:r>
              <a:rPr lang="ru-RU" dirty="0"/>
              <a:t>сами, ребята,</a:t>
            </a:r>
          </a:p>
          <a:p>
            <a:r>
              <a:rPr lang="ru-RU" dirty="0"/>
              <a:t>случается так почему –</a:t>
            </a:r>
          </a:p>
          <a:p>
            <a:r>
              <a:rPr lang="ru-RU" dirty="0"/>
              <a:t>котенка один обижает,</a:t>
            </a:r>
          </a:p>
          <a:p>
            <a:r>
              <a:rPr lang="ru-RU" dirty="0"/>
              <a:t>другой лечит лапку ему.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Один воробья из рогатки</a:t>
            </a:r>
          </a:p>
          <a:p>
            <a:r>
              <a:rPr lang="ru-RU" dirty="0"/>
              <a:t>старается сбить наповал,</a:t>
            </a:r>
          </a:p>
          <a:p>
            <a:r>
              <a:rPr lang="ru-RU" dirty="0"/>
              <a:t>другой, чтобы </a:t>
            </a:r>
            <a:r>
              <a:rPr lang="ru-RU" dirty="0" err="1"/>
              <a:t>вЫходить</a:t>
            </a:r>
            <a:r>
              <a:rPr lang="ru-RU" dirty="0"/>
              <a:t> пташку,</a:t>
            </a:r>
          </a:p>
          <a:p>
            <a:r>
              <a:rPr lang="ru-RU" dirty="0"/>
              <a:t>с земли воробья подобрал.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Один ранит палкой лягушку,</a:t>
            </a:r>
          </a:p>
          <a:p>
            <a:r>
              <a:rPr lang="ru-RU" dirty="0"/>
              <a:t>в костер ее тащит живьем,</a:t>
            </a:r>
          </a:p>
          <a:p>
            <a:r>
              <a:rPr lang="ru-RU" dirty="0"/>
              <a:t>а кто-то из лужи-ловушки</a:t>
            </a:r>
          </a:p>
          <a:p>
            <a:r>
              <a:rPr lang="ru-RU" dirty="0"/>
              <a:t>мальков перенес в водоем.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Подобных примеров немало,</a:t>
            </a:r>
          </a:p>
          <a:p>
            <a:r>
              <a:rPr lang="ru-RU" dirty="0"/>
              <a:t>подобных поступков не счесть.</a:t>
            </a:r>
          </a:p>
          <a:p>
            <a:r>
              <a:rPr lang="ru-RU" dirty="0"/>
              <a:t>Закон доброты правит жизнью,</a:t>
            </a:r>
          </a:p>
          <a:p>
            <a:r>
              <a:rPr lang="ru-RU" dirty="0"/>
              <a:t>у всех доброта в сердце есть!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534966" cy="35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73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В 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Каждый человек в жизни выбирает свои поступки, свой путь, свою дорогу. Я выбираю Дорогу Добра. Кто пойдет по ней вместе со мной? (Дети поднимают руки).  А чтобы вы об этом помнили и не забывали, на память о нашем Уроке Добра я хочу подарить вам вот такие </a:t>
            </a:r>
            <a:r>
              <a:rPr lang="ru-RU" dirty="0" smtClean="0"/>
              <a:t>закладки. 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86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www.genesis-samara.ru/the_road_is_kind.php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350576" cy="4828772"/>
          </a:xfrm>
          <a:prstGeom prst="rect">
            <a:avLst/>
          </a:prstGeom>
          <a:ln>
            <a:solidFill>
              <a:sysClr val="window" lastClr="FFFFFF">
                <a:lumMod val="7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02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Урок  </a:t>
            </a:r>
            <a:r>
              <a:rPr lang="ru-RU" sz="2800" dirty="0"/>
              <a:t>Добра для обучающихся образовательных учреждений, посвященный гуманному отношению к животным и участию в проекте «</a:t>
            </a:r>
            <a:r>
              <a:rPr lang="ru-RU" sz="2800" dirty="0" err="1"/>
              <a:t>Доброшефство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4109060" cy="427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42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Дорогие друзья, сегодня мы с вами проведем очень важный жизненный урок – Урок Добра. И посвящен он нашим соседям по планете, друзьям и помощникам, которые сопровождают человека на протяжении многих веков – домашним животным. Когда-то животные помогли выжить людям, настала наша очередь помочь выжить им.</a:t>
            </a:r>
          </a:p>
        </p:txBody>
      </p:sp>
    </p:spTree>
    <p:extLst>
      <p:ext uri="{BB962C8B-B14F-4D97-AF65-F5344CB8AC3E}">
        <p14:creationId xmlns:p14="http://schemas.microsoft.com/office/powerpoint/2010/main" val="158727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Можно много говорить на эту тему, но давайте посмотрим на жизнь животных, не имеющих дом, их глазами. Сейчас вы увидите видеофильм, который был снят специально для благотворительной акции в поддержку бездомных животных. В этом фильме снимались самарские ребята – учащиеся школ и колледжа. Они непрофессиональные актеры, но они любят животных и очень хотят, чтобы благодаря этому фильму люди стали относиться к животным добрее и </a:t>
            </a:r>
            <a:r>
              <a:rPr lang="ru-RU" dirty="0" err="1"/>
              <a:t>ответственнее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73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ВИДЕОРОЛИК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«История о том, как кошка искала хорошего человека</a:t>
            </a:r>
            <a:r>
              <a:rPr lang="ru-RU" dirty="0" smtClean="0"/>
              <a:t>»…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cloud.mail.ru/public/4v5i/D7FxEaytC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545774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78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А теперь, анализируя увиденное в фильме, давайте выведем основные правила обращения с </a:t>
            </a:r>
            <a:r>
              <a:rPr lang="ru-RU" dirty="0" smtClean="0"/>
              <a:t>домашними </a:t>
            </a:r>
            <a:r>
              <a:rPr lang="ru-RU" dirty="0"/>
              <a:t>животными</a:t>
            </a:r>
            <a:r>
              <a:rPr lang="ru-RU" dirty="0" smtClean="0"/>
              <a:t>.</a:t>
            </a:r>
          </a:p>
          <a:p>
            <a:r>
              <a:rPr lang="ru-RU" dirty="0"/>
              <a:t>1.	С чего начинается фильм? (Щенок грустит и мечтает о своем доме)</a:t>
            </a:r>
          </a:p>
          <a:p>
            <a:r>
              <a:rPr lang="ru-RU" dirty="0"/>
              <a:t>Почему он бездомный? (Люди берут его, поиграют и бросают)</a:t>
            </a:r>
          </a:p>
          <a:p>
            <a:r>
              <a:rPr lang="ru-RU" dirty="0"/>
              <a:t>Что чувствует щенок? (Душевную боль, отчаяние, грусть и т.п.)</a:t>
            </a:r>
          </a:p>
          <a:p>
            <a:r>
              <a:rPr lang="ru-RU" dirty="0"/>
              <a:t>Ребята, животные, как и люди, испытывают эмоции: страх, грусть, тоску, отчаяние. Они также сильно переживают предательство.  </a:t>
            </a:r>
          </a:p>
          <a:p>
            <a:r>
              <a:rPr lang="ru-RU" dirty="0"/>
              <a:t>Поэтому правило № 1</a:t>
            </a:r>
          </a:p>
          <a:p>
            <a:r>
              <a:rPr lang="ru-RU" dirty="0"/>
              <a:t>«Животное – НЕ игрушка. Беря животное, ты несешь за него ответственность!»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5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2.	Теперь поговорим о кошке. Кошки более независимые и самостоятельные животные. Но и они нуждаются в доме и заботе, особенно, если это маленький котенок или больное животное.</a:t>
            </a:r>
          </a:p>
          <a:p>
            <a:r>
              <a:rPr lang="ru-RU" dirty="0"/>
              <a:t>Итак, наша героиня сначала решила, что хороший человек – это?...  (Чистоплотный человек).</a:t>
            </a:r>
          </a:p>
          <a:p>
            <a:r>
              <a:rPr lang="ru-RU" dirty="0"/>
              <a:t>Хорошее это качество? (Хорошее) Первая хозяйка первым делом решила осмотреть кошку у ветеринара. Правильно она поступила? (Правильно, животное, подобранное на улице, надо показать ветеринарному врачу, чтобы вылечить от болезней и паразитов, если они </a:t>
            </a:r>
            <a:r>
              <a:rPr lang="ru-RU" dirty="0" smtClean="0"/>
              <a:t>есть). </a:t>
            </a:r>
            <a:r>
              <a:rPr lang="ru-RU" dirty="0"/>
              <a:t>К счастью, многие болезни животных не передаются человеку. Но есть и те, которыми может заболеть и человек. Чтобы такого не случилось, подобранное животное надо привезти на осмотр в ветеринарную клинику. Хороший корм, поддерживающий здоровье домашних питомцев, стоит недешево. Медицинская помощь  тоже. Для занятий с животным – поиграть, выгулять, позаниматься физзарядкой – нужно время. </a:t>
            </a:r>
          </a:p>
          <a:p>
            <a:r>
              <a:rPr lang="ru-RU" dirty="0"/>
              <a:t>Отсюда правило № 2</a:t>
            </a:r>
          </a:p>
          <a:p>
            <a:r>
              <a:rPr lang="ru-RU" dirty="0"/>
              <a:t>«Заводя животное, убедись, что у тебя есть возможности для обеспечения ему здоровой жизни!»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89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3.	Во второй попытке кошка решила найти себе человека, который будет?.... (Материально обеспеченным, богатым)</a:t>
            </a:r>
          </a:p>
          <a:p>
            <a:r>
              <a:rPr lang="ru-RU" dirty="0"/>
              <a:t>Поскольку полноценный уход за животным требует материальных затрат, то это хорошее качество. Но! Что так напугало и возмутило кошку? (Удаление когтей, лишение шерсти, ошейник). Правило №3</a:t>
            </a:r>
          </a:p>
          <a:p>
            <a:r>
              <a:rPr lang="ru-RU" dirty="0"/>
              <a:t>«Принимай животное таким, какое оно есть. Грамотно воспитывай, но не принуждай к противоестественному образу жизни!»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87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4.	Дальше по сюжету фильма наша кошка оказалась в затруднительном положении. Она заблудилась и, опасаясь собак, забралась на дерево, с которого боялась спуститься. Как повели себя проходившие мимо люди? (Кто-то не замечал ее, кто-то не хотел помогать, а кто-то решил помочь, отложив свои дела). Правило№ 4 – самое главное.</a:t>
            </a:r>
          </a:p>
          <a:p>
            <a:r>
              <a:rPr lang="ru-RU" dirty="0"/>
              <a:t>«Самый хороший хозяин для животного – ЛЮБЯЩИЙ!»</a:t>
            </a:r>
          </a:p>
        </p:txBody>
      </p:sp>
    </p:spTree>
    <p:extLst>
      <p:ext uri="{BB962C8B-B14F-4D97-AF65-F5344CB8AC3E}">
        <p14:creationId xmlns:p14="http://schemas.microsoft.com/office/powerpoint/2010/main" val="2650601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349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Урок  Добра для обучающихся образовательных учреждений, посвященный гуманному отношению к животным и участию в проекте «Доброшефство</vt:lpstr>
      <vt:lpstr>ЗНАКОМСТВО</vt:lpstr>
      <vt:lpstr>ЗНАКОМСТВО</vt:lpstr>
      <vt:lpstr>ВИДЕОРОЛИК</vt:lpstr>
      <vt:lpstr>ПРАВИЛО 1</vt:lpstr>
      <vt:lpstr>ПРАВИЛО 2</vt:lpstr>
      <vt:lpstr>ПРАВИЛО 3</vt:lpstr>
      <vt:lpstr>ПРАВИЛО 4</vt:lpstr>
      <vt:lpstr>А закончить наш Урок Добра хочется стихотворением Екатерины Андреевой: </vt:lpstr>
      <vt:lpstr>И В ЗАКЛЮЧЕНИЕ</vt:lpstr>
      <vt:lpstr>http://www.genesis-samara.ru/the_road_is_kind.php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8</cp:revision>
  <dcterms:created xsi:type="dcterms:W3CDTF">2022-11-04T14:14:02Z</dcterms:created>
  <dcterms:modified xsi:type="dcterms:W3CDTF">2022-11-04T14:53:41Z</dcterms:modified>
</cp:coreProperties>
</file>